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8"/>
  </p:notesMasterIdLst>
  <p:sldIdLst>
    <p:sldId id="256" r:id="rId2"/>
    <p:sldId id="377" r:id="rId3"/>
    <p:sldId id="375" r:id="rId4"/>
    <p:sldId id="365" r:id="rId5"/>
    <p:sldId id="371" r:id="rId6"/>
    <p:sldId id="3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29C9F1-2B07-004E-A915-58A378802F3F}" name="Eugen Calinescu" initials="EC" userId="S::eugen.calinescu@abnsystems.ro::2a66cc8f-2422-4076-becc-5ddec8cb04e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FF85FF"/>
    <a:srgbClr val="FF32C8"/>
    <a:srgbClr val="CF25DD"/>
    <a:srgbClr val="87B326"/>
    <a:srgbClr val="0096FF"/>
    <a:srgbClr val="55565A"/>
    <a:srgbClr val="101010"/>
    <a:srgbClr val="005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55"/>
    <p:restoredTop sz="97872"/>
  </p:normalViewPr>
  <p:slideViewPr>
    <p:cSldViewPr snapToGrid="0" snapToObjects="1">
      <p:cViewPr varScale="1">
        <p:scale>
          <a:sx n="128" d="100"/>
          <a:sy n="128" d="100"/>
        </p:scale>
        <p:origin x="11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97117-9EC5-A34C-9F03-77D64D91C4AD}" type="datetimeFigureOut">
              <a:rPr lang="en-RO" smtClean="0"/>
              <a:t>05.07.2023</a:t>
            </a:fld>
            <a:endParaRPr lang="en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66836-F55C-2A46-8C0C-ADBBF7351C24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14160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9272-5A6C-6E4B-A8EA-94BF430D8BA6}" type="datetimeFigureOut">
              <a:rPr lang="en-RO" smtClean="0"/>
              <a:t>05.07.2023</a:t>
            </a:fld>
            <a:endParaRPr lang="en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3893-4BF5-AB49-B1C2-6A4B23142278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96057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9272-5A6C-6E4B-A8EA-94BF430D8BA6}" type="datetimeFigureOut">
              <a:rPr lang="en-RO" smtClean="0"/>
              <a:t>05.07.2023</a:t>
            </a:fld>
            <a:endParaRPr lang="en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3893-4BF5-AB49-B1C2-6A4B23142278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7667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9272-5A6C-6E4B-A8EA-94BF430D8BA6}" type="datetimeFigureOut">
              <a:rPr lang="en-RO" smtClean="0"/>
              <a:t>05.07.2023</a:t>
            </a:fld>
            <a:endParaRPr lang="en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3893-4BF5-AB49-B1C2-6A4B23142278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30208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9272-5A6C-6E4B-A8EA-94BF430D8BA6}" type="datetimeFigureOut">
              <a:rPr lang="en-RO" smtClean="0"/>
              <a:t>05.07.2023</a:t>
            </a:fld>
            <a:endParaRPr lang="en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3893-4BF5-AB49-B1C2-6A4B23142278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69599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9272-5A6C-6E4B-A8EA-94BF430D8BA6}" type="datetimeFigureOut">
              <a:rPr lang="en-RO" smtClean="0"/>
              <a:t>05.07.2023</a:t>
            </a:fld>
            <a:endParaRPr lang="en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3893-4BF5-AB49-B1C2-6A4B23142278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98170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9272-5A6C-6E4B-A8EA-94BF430D8BA6}" type="datetimeFigureOut">
              <a:rPr lang="en-RO" smtClean="0"/>
              <a:t>05.07.2023</a:t>
            </a:fld>
            <a:endParaRPr lang="en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3893-4BF5-AB49-B1C2-6A4B23142278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95630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9272-5A6C-6E4B-A8EA-94BF430D8BA6}" type="datetimeFigureOut">
              <a:rPr lang="en-RO" smtClean="0"/>
              <a:t>05.07.2023</a:t>
            </a:fld>
            <a:endParaRPr lang="en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3893-4BF5-AB49-B1C2-6A4B23142278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5589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9272-5A6C-6E4B-A8EA-94BF430D8BA6}" type="datetimeFigureOut">
              <a:rPr lang="en-RO" smtClean="0"/>
              <a:t>05.07.2023</a:t>
            </a:fld>
            <a:endParaRPr lang="en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3893-4BF5-AB49-B1C2-6A4B23142278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09925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9272-5A6C-6E4B-A8EA-94BF430D8BA6}" type="datetimeFigureOut">
              <a:rPr lang="en-RO" smtClean="0"/>
              <a:t>05.07.2023</a:t>
            </a:fld>
            <a:endParaRPr lang="en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3893-4BF5-AB49-B1C2-6A4B23142278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05132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9272-5A6C-6E4B-A8EA-94BF430D8BA6}" type="datetimeFigureOut">
              <a:rPr lang="en-RO" smtClean="0"/>
              <a:t>05.07.2023</a:t>
            </a:fld>
            <a:endParaRPr lang="en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3893-4BF5-AB49-B1C2-6A4B23142278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87462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9272-5A6C-6E4B-A8EA-94BF430D8BA6}" type="datetimeFigureOut">
              <a:rPr lang="en-RO" smtClean="0"/>
              <a:t>05.07.2023</a:t>
            </a:fld>
            <a:endParaRPr lang="en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3893-4BF5-AB49-B1C2-6A4B23142278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87941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79272-5A6C-6E4B-A8EA-94BF430D8BA6}" type="datetimeFigureOut">
              <a:rPr lang="en-RO" smtClean="0"/>
              <a:t>05.07.2023</a:t>
            </a:fld>
            <a:endParaRPr lang="en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73893-4BF5-AB49-B1C2-6A4B23142278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877101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.tellur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EAB8BD-8E0D-B9CE-8A26-2FB01770DE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715FF0-8CD3-164E-9045-02E1A3CAB8DA}"/>
              </a:ext>
            </a:extLst>
          </p:cNvPr>
          <p:cNvSpPr txBox="1"/>
          <p:nvPr/>
        </p:nvSpPr>
        <p:spPr>
          <a:xfrm>
            <a:off x="293076" y="5333452"/>
            <a:ext cx="11605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DINPro-Black" panose="02000503030000020004" pitchFamily="2" charset="0"/>
              </a:rPr>
              <a:t>Smart Wi-Fi Water Valve</a:t>
            </a:r>
          </a:p>
          <a:p>
            <a:pPr algn="ctr"/>
            <a:r>
              <a:rPr lang="en-GB" sz="3600" b="1" dirty="0">
                <a:latin typeface="DINPro-Black" panose="02000503030000020004" pitchFamily="2" charset="0"/>
              </a:rPr>
              <a:t>TLL331501</a:t>
            </a:r>
            <a:endParaRPr lang="en-RO" sz="3600" b="1" dirty="0">
              <a:latin typeface="DINPro-Black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14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9173C0-6DA2-1C11-DB73-90CDC8A078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05" y="0"/>
            <a:ext cx="12188388" cy="6857999"/>
          </a:xfrm>
          <a:prstGeom prst="rect">
            <a:avLst/>
          </a:prstGeom>
        </p:spPr>
      </p:pic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0DF0ED5F-6D9A-DC02-E8EC-84C9B4927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90" y="144042"/>
            <a:ext cx="2159999" cy="57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7A11B2-5267-77DA-32C2-2F5A5E79239F}"/>
              </a:ext>
            </a:extLst>
          </p:cNvPr>
          <p:cNvSpPr txBox="1"/>
          <p:nvPr/>
        </p:nvSpPr>
        <p:spPr>
          <a:xfrm>
            <a:off x="5883966" y="5278738"/>
            <a:ext cx="6146141" cy="107721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>
                <a:latin typeface="DIN Pro Black" panose="020B0504020101020102" pitchFamily="34" charset="0"/>
                <a:cs typeface="DIN Pro Black" panose="020B0504020101020102" pitchFamily="34" charset="0"/>
              </a:rPr>
              <a:t>Tellur Smart Wi-Fi water valve, DN20, IP67, 10 bar, DC 5V</a:t>
            </a:r>
          </a:p>
        </p:txBody>
      </p:sp>
    </p:spTree>
    <p:extLst>
      <p:ext uri="{BB962C8B-B14F-4D97-AF65-F5344CB8AC3E}">
        <p14:creationId xmlns:p14="http://schemas.microsoft.com/office/powerpoint/2010/main" val="230130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417B96-85EC-B0FA-4FE3-58C6D38C6E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05" y="0"/>
            <a:ext cx="12188388" cy="6857999"/>
          </a:xfrm>
          <a:prstGeom prst="rect">
            <a:avLst/>
          </a:prstGeom>
        </p:spPr>
      </p:pic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879B8E7C-0CF7-46CF-A09C-1AF255BA3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90" y="144042"/>
            <a:ext cx="2159999" cy="57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96409A-2D75-3CF0-7CF7-07CE62BDC4C2}"/>
              </a:ext>
            </a:extLst>
          </p:cNvPr>
          <p:cNvSpPr txBox="1"/>
          <p:nvPr/>
        </p:nvSpPr>
        <p:spPr>
          <a:xfrm>
            <a:off x="326254" y="1254915"/>
            <a:ext cx="3554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Smart Water Control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3D4A6F-39E8-8213-061F-F22B64E17A62}"/>
              </a:ext>
            </a:extLst>
          </p:cNvPr>
          <p:cNvSpPr txBox="1"/>
          <p:nvPr/>
        </p:nvSpPr>
        <p:spPr>
          <a:xfrm>
            <a:off x="8315425" y="1119742"/>
            <a:ext cx="37069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1" dirty="0">
                <a:latin typeface="DIN Pro Bold" panose="020B0504020101020102" pitchFamily="34" charset="0"/>
                <a:cs typeface="DIN Pro Bold" panose="020B0504020101020102" pitchFamily="34" charset="0"/>
              </a:rPr>
              <a:t>Programmable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1" dirty="0">
                <a:latin typeface="DIN Pro Bold" panose="020B0504020101020102" pitchFamily="34" charset="0"/>
                <a:cs typeface="DIN Pro Bold" panose="020B0504020101020102" pitchFamily="34" charset="0"/>
              </a:rPr>
              <a:t>IP67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1" dirty="0">
                <a:latin typeface="DIN Pro Bold" panose="020B0504020101020102" pitchFamily="34" charset="0"/>
                <a:cs typeface="DIN Pro Bold" panose="020B0504020101020102" pitchFamily="34" charset="0"/>
              </a:rPr>
              <a:t>Smart Water Valve</a:t>
            </a:r>
          </a:p>
        </p:txBody>
      </p:sp>
    </p:spTree>
    <p:extLst>
      <p:ext uri="{BB962C8B-B14F-4D97-AF65-F5344CB8AC3E}">
        <p14:creationId xmlns:p14="http://schemas.microsoft.com/office/powerpoint/2010/main" val="77231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D76538-3EAB-A6C6-FB21-706F59C0F1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D52D4515-5277-4230-28AC-48D364FF0F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90" y="144042"/>
            <a:ext cx="2159999" cy="57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9FCE4D-F657-A671-AEF7-3359EDC5C4E9}"/>
              </a:ext>
            </a:extLst>
          </p:cNvPr>
          <p:cNvSpPr txBox="1"/>
          <p:nvPr/>
        </p:nvSpPr>
        <p:spPr>
          <a:xfrm>
            <a:off x="6213250" y="219110"/>
            <a:ext cx="5852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DIN Pro Medium" panose="020B0504020101020102" pitchFamily="34" charset="0"/>
                <a:cs typeface="DIN Pro Medium" panose="020B0504020101020102" pitchFamily="34" charset="0"/>
              </a:rPr>
              <a:t>Integrated functions, fully customizable, smart scenarios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DIN Pro Medium" panose="020B0504020101020102" pitchFamily="34" charset="0"/>
                <a:cs typeface="DIN Pro Medium" panose="020B0504020101020102" pitchFamily="34" charset="0"/>
              </a:rPr>
              <a:t>Protection against power failures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DIN Pro Medium" panose="020B0504020101020102" pitchFamily="34" charset="0"/>
                <a:cs typeface="DIN Pro Medium" panose="020B0504020101020102" pitchFamily="34" charset="0"/>
              </a:rPr>
              <a:t>Easy to install and use with Tellur Smart App.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DIN Pro Medium" panose="020B0504020101020102" pitchFamily="34" charset="0"/>
                <a:cs typeface="DIN Pro Medium" panose="020B0504020101020102" pitchFamily="34" charset="0"/>
              </a:rPr>
              <a:t>Perfectly integrated into the Tellur Smart ecosystem</a:t>
            </a:r>
          </a:p>
        </p:txBody>
      </p:sp>
    </p:spTree>
    <p:extLst>
      <p:ext uri="{BB962C8B-B14F-4D97-AF65-F5344CB8AC3E}">
        <p14:creationId xmlns:p14="http://schemas.microsoft.com/office/powerpoint/2010/main" val="3443863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EGO, plastic, toy&#10;&#10;Description automatically generated">
            <a:extLst>
              <a:ext uri="{FF2B5EF4-FFF2-40B4-BE49-F238E27FC236}">
                <a16:creationId xmlns:a16="http://schemas.microsoft.com/office/drawing/2014/main" id="{18D250EC-1088-F576-90D8-3BCFDCAB5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000" y="553273"/>
            <a:ext cx="3258000" cy="3258000"/>
          </a:xfrm>
          <a:prstGeom prst="rect">
            <a:avLst/>
          </a:prstGeom>
        </p:spPr>
      </p:pic>
      <p:pic>
        <p:nvPicPr>
          <p:cNvPr id="9" name="Picture 8" descr="A picture containing camera, cameras &amp; optics, optical instrument, LEGO&#10;&#10;Description automatically generated">
            <a:extLst>
              <a:ext uri="{FF2B5EF4-FFF2-40B4-BE49-F238E27FC236}">
                <a16:creationId xmlns:a16="http://schemas.microsoft.com/office/drawing/2014/main" id="{8016F412-BA94-9535-FA81-FE19964DF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797" y="500723"/>
            <a:ext cx="3240000" cy="3240000"/>
          </a:xfrm>
          <a:prstGeom prst="rect">
            <a:avLst/>
          </a:prstGeom>
        </p:spPr>
      </p:pic>
      <p:pic>
        <p:nvPicPr>
          <p:cNvPr id="11" name="Picture 10" descr="A close-up of a device&#10;&#10;Description automatically generated with medium confidence">
            <a:extLst>
              <a:ext uri="{FF2B5EF4-FFF2-40B4-BE49-F238E27FC236}">
                <a16:creationId xmlns:a16="http://schemas.microsoft.com/office/drawing/2014/main" id="{C8F62D69-0AB2-64F8-7733-379505082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000" y="3591955"/>
            <a:ext cx="3258000" cy="3258000"/>
          </a:xfrm>
          <a:prstGeom prst="rect">
            <a:avLst/>
          </a:prstGeom>
        </p:spPr>
      </p:pic>
      <p:pic>
        <p:nvPicPr>
          <p:cNvPr id="5" name="Picture 4" descr="A close-up of a valve&#10;&#10;Description automatically generated with medium confidence">
            <a:extLst>
              <a:ext uri="{FF2B5EF4-FFF2-40B4-BE49-F238E27FC236}">
                <a16:creationId xmlns:a16="http://schemas.microsoft.com/office/drawing/2014/main" id="{6DCC3E84-F2AD-1409-4211-7CB69A071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797" y="3521405"/>
            <a:ext cx="3240000" cy="324000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341D4170-7763-DD3B-B670-92A2856FBC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90" y="144042"/>
            <a:ext cx="2159999" cy="576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3ACDC3-C63C-DE3D-836C-54ACBDCC8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002818"/>
              </p:ext>
            </p:extLst>
          </p:nvPr>
        </p:nvGraphicFramePr>
        <p:xfrm>
          <a:off x="381400" y="1065863"/>
          <a:ext cx="6615747" cy="53497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9818">
                  <a:extLst>
                    <a:ext uri="{9D8B030D-6E8A-4147-A177-3AD203B41FA5}">
                      <a16:colId xmlns:a16="http://schemas.microsoft.com/office/drawing/2014/main" val="1356599271"/>
                    </a:ext>
                  </a:extLst>
                </a:gridCol>
                <a:gridCol w="4485929">
                  <a:extLst>
                    <a:ext uri="{9D8B030D-6E8A-4147-A177-3AD203B41FA5}">
                      <a16:colId xmlns:a16="http://schemas.microsoft.com/office/drawing/2014/main" val="4081454984"/>
                    </a:ext>
                  </a:extLst>
                </a:gridCol>
              </a:tblGrid>
              <a:tr h="1472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Technical specs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903" marR="6903" marT="690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776025"/>
                  </a:ext>
                </a:extLst>
              </a:tr>
              <a:tr h="138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Input power: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USB DC 5V/2A (AC adapter not included)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327696"/>
                  </a:ext>
                </a:extLst>
              </a:tr>
              <a:tr h="138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Cable length: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1.5 meter USB to 2pin waterproof socket connector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993501"/>
                  </a:ext>
                </a:extLst>
              </a:tr>
              <a:tr h="138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Pipe connector material: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SS304 (Stainless Steel 304)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998297"/>
                  </a:ext>
                </a:extLst>
              </a:tr>
              <a:tr h="138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Valve size: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DN20 (3/4") BSP thread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150261"/>
                  </a:ext>
                </a:extLst>
              </a:tr>
              <a:tr h="138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Max pressure: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1.0 Mpa (10 Bar)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554019"/>
                  </a:ext>
                </a:extLst>
              </a:tr>
              <a:tr h="138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Waterproof rating: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IP67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81978"/>
                  </a:ext>
                </a:extLst>
              </a:tr>
              <a:tr h="138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Manual operation: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Fully open / fully closed by manual switch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435762"/>
                  </a:ext>
                </a:extLst>
              </a:tr>
              <a:tr h="2761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Features: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APP Remote operation, Flow size control, Schedule and Countdown, Fully integrated in Tellur Smart ecosystem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844195"/>
                  </a:ext>
                </a:extLst>
              </a:tr>
              <a:tr h="138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Power failure protection: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Automatically close if unexpected power cutt off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046518"/>
                  </a:ext>
                </a:extLst>
              </a:tr>
              <a:tr h="138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Wireless frequency: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2.4GHz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334032"/>
                  </a:ext>
                </a:extLst>
              </a:tr>
              <a:tr h="138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WiFi standard: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IEEE 802.11b/g/n (WiFi-6 not supported)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419582"/>
                  </a:ext>
                </a:extLst>
              </a:tr>
              <a:tr h="2001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Security: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WEP, WPA/WPA2, WPA/WPA2 PSK (AES), WPA3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194359"/>
                  </a:ext>
                </a:extLst>
              </a:tr>
              <a:tr h="138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Encryption type: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WEP/TKIP/AES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887775"/>
                  </a:ext>
                </a:extLst>
              </a:tr>
              <a:tr h="138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APP Name: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Tellur Smart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797967"/>
                  </a:ext>
                </a:extLst>
              </a:tr>
              <a:tr h="138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APP Compatibility: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Devices with Android 4.2 / iOS 8 or more recently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309346"/>
                  </a:ext>
                </a:extLst>
              </a:tr>
              <a:tr h="138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Google Home: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Compatible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7336853"/>
                  </a:ext>
                </a:extLst>
              </a:tr>
              <a:tr h="138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Amazon Alexa: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Compatible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733496"/>
                  </a:ext>
                </a:extLst>
              </a:tr>
              <a:tr h="138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Siri Shortcuts: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Compatible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170688"/>
                  </a:ext>
                </a:extLst>
              </a:tr>
              <a:tr h="138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Suitable for: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Indoor use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81424"/>
                  </a:ext>
                </a:extLst>
              </a:tr>
              <a:tr h="2761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Working condition temperature: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-30°C ~ 60°C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472264"/>
                  </a:ext>
                </a:extLst>
              </a:tr>
              <a:tr h="2761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Package include: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Smart WiFi Water Valve</a:t>
                      </a:r>
                      <a:b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</a:br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USB Power cable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50934"/>
                  </a:ext>
                </a:extLst>
              </a:tr>
              <a:tr h="138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Product dimensions: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71 x 88 x 131mm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934266"/>
                  </a:ext>
                </a:extLst>
              </a:tr>
              <a:tr h="138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Product weight: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730g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525400"/>
                  </a:ext>
                </a:extLst>
              </a:tr>
              <a:tr h="138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Package dimensions: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210 x 160 x 90mm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159082"/>
                  </a:ext>
                </a:extLst>
              </a:tr>
              <a:tr h="138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Package weight: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1000g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84318"/>
                  </a:ext>
                </a:extLst>
              </a:tr>
              <a:tr h="138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Product code: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TLL331501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09432"/>
                  </a:ext>
                </a:extLst>
              </a:tr>
              <a:tr h="138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EAN: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RO" sz="1100" b="0" i="0" u="none" strike="noStrike" dirty="0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5949120004633</a:t>
                      </a:r>
                      <a:endParaRPr lang="en-RO" sz="1100" b="0" i="0" u="none" strike="noStrike" dirty="0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903" marR="6903" marT="69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470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22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CC5625-F52F-8598-10A5-E6E3C9FBBC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478B45-90AD-1F6B-89CC-5305F924831F}"/>
              </a:ext>
            </a:extLst>
          </p:cNvPr>
          <p:cNvSpPr/>
          <p:nvPr/>
        </p:nvSpPr>
        <p:spPr>
          <a:xfrm>
            <a:off x="7673009" y="4772523"/>
            <a:ext cx="3996400" cy="1739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en-US" sz="3200" b="1" dirty="0">
                <a:solidFill>
                  <a:prstClr val="white"/>
                </a:solidFill>
                <a:latin typeface="DINPro-Black" panose="02000503030000020004" pitchFamily="50" charset="0"/>
              </a:rPr>
              <a:t>THANK YOU!</a:t>
            </a:r>
          </a:p>
          <a:p>
            <a:pPr algn="r"/>
            <a:endParaRPr lang="en-US" sz="3000" b="1" dirty="0">
              <a:latin typeface="DINPro-Regular" panose="02000503030000020004"/>
            </a:endParaRPr>
          </a:p>
          <a:p>
            <a:pPr algn="r"/>
            <a:r>
              <a:rPr lang="en-US" sz="2000" dirty="0">
                <a:solidFill>
                  <a:prstClr val="white"/>
                </a:solidFill>
                <a:latin typeface="DINPro-Regular" panose="02000503030000020004" pitchFamily="50" charset="0"/>
              </a:rPr>
              <a:t>For more products, please visit </a:t>
            </a:r>
            <a:r>
              <a:rPr lang="en-US" sz="2000" dirty="0">
                <a:latin typeface="DINPro-Regular" panose="02000503030000020004"/>
              </a:rPr>
              <a:t>: </a:t>
            </a:r>
            <a:r>
              <a:rPr lang="en-US" sz="2000" dirty="0">
                <a:latin typeface="DINPro-Regular" panose="02000503030000020004"/>
                <a:hlinkClick r:id="rId3"/>
              </a:rPr>
              <a:t>https://smart.tellur.com</a:t>
            </a:r>
            <a:endParaRPr lang="en-US" sz="2000" dirty="0">
              <a:latin typeface="DINPro-Regular" panose="02000503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260501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_Prod_Template" id="{E7E19724-54E8-4D4B-8D29-D538E2700C05}" vid="{C40FC05E-793A-5E49-AD8D-49490AC9E0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7290</TotalTime>
  <Words>306</Words>
  <Application>Microsoft Macintosh PowerPoint</Application>
  <PresentationFormat>Widescreen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DIN Pro Black</vt:lpstr>
      <vt:lpstr>DIN Pro Bold</vt:lpstr>
      <vt:lpstr>DIN Pro Medium</vt:lpstr>
      <vt:lpstr>DIN Pro Regular</vt:lpstr>
      <vt:lpstr>DINPro-Black</vt:lpstr>
      <vt:lpstr>DINPro-Regular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 Calinescu</dc:creator>
  <cp:lastModifiedBy>Eugen Calinescu</cp:lastModifiedBy>
  <cp:revision>46</cp:revision>
  <dcterms:created xsi:type="dcterms:W3CDTF">2021-12-21T13:58:52Z</dcterms:created>
  <dcterms:modified xsi:type="dcterms:W3CDTF">2023-07-05T12:56:32Z</dcterms:modified>
</cp:coreProperties>
</file>